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4" r:id="rId6"/>
    <p:sldId id="265" r:id="rId7"/>
    <p:sldId id="268" r:id="rId8"/>
    <p:sldId id="266" r:id="rId9"/>
    <p:sldId id="267" r:id="rId10"/>
    <p:sldId id="270" r:id="rId11"/>
    <p:sldId id="271" r:id="rId12"/>
    <p:sldId id="25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06" autoAdjust="0"/>
  </p:normalViewPr>
  <p:slideViewPr>
    <p:cSldViewPr>
      <p:cViewPr varScale="1">
        <p:scale>
          <a:sx n="70" d="100"/>
          <a:sy n="70" d="100"/>
        </p:scale>
        <p:origin x="18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86A76-6F4C-4E9B-B19D-2B7371E3C96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1C1CB-9F15-4512-B6B6-B39028828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 students a set amount of time to write a list of signs of a toxic friendship on a mini-whiteboard then take feedback. Then click on the </a:t>
            </a:r>
            <a:r>
              <a:rPr lang="en-GB" dirty="0" err="1"/>
              <a:t>powerpoint</a:t>
            </a:r>
            <a:r>
              <a:rPr lang="en-GB" dirty="0"/>
              <a:t> to reveal the answers. They’ll be writing this up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1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8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2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5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41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6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1C1CB-9F15-4512-B6B6-B39028828E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4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4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9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64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0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25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063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71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63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35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19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14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2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9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0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9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1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4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AB953B0-2FD4-B94A-BFC8-029FEEBCB4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EFA9EC9-8EAE-A440-86FA-EB53BA2895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E7C5-1A63-4469-BECE-D4B8A09C9167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83A0-559C-48EF-9E14-4D9F31B6F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1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man.cumbria.sch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9306" y="1152300"/>
            <a:ext cx="4718940" cy="1007363"/>
          </a:xfrm>
          <a:prstGeom prst="roundRect">
            <a:avLst/>
          </a:prstGeom>
          <a:solidFill>
            <a:srgbClr val="FEF4E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Reading book and equipment on desks.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Write in </a:t>
            </a:r>
            <a:r>
              <a:rPr kumimoji="0" lang="en-US" sz="1800" b="0" i="0" u="sng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black pen</a:t>
            </a: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 underline </a:t>
            </a:r>
            <a:r>
              <a:rPr kumimoji="0" lang="en-US" sz="1800" b="0" i="0" u="sng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using a ruler</a:t>
            </a: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  </a:t>
            </a:r>
            <a:endParaRPr kumimoji="0" lang="en-GB" sz="1800" b="0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794" y="75091"/>
            <a:ext cx="8963701" cy="91659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94191" y="2262557"/>
            <a:ext cx="8842303" cy="1600200"/>
            <a:chOff x="107063" y="3150253"/>
            <a:chExt cx="8396467" cy="2069044"/>
          </a:xfrm>
        </p:grpSpPr>
        <p:pic>
          <p:nvPicPr>
            <p:cNvPr id="27" name="Picture 4" descr="http://t1.gstatic.com/images?q=tbn:ANd9GcTJ7nDu9vphUPC9ErvxT4SFiZzexnUKltgQBiWEKo7rgf-h2Wlh:rhodiadrive.com/wp-content/uploads/2007/06/lm-18.gif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07" t="7971" r="8266" b="9978"/>
            <a:stretch/>
          </p:blipFill>
          <p:spPr bwMode="auto">
            <a:xfrm>
              <a:off x="107063" y="3150253"/>
              <a:ext cx="619767" cy="2069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oup 18"/>
            <p:cNvGrpSpPr/>
            <p:nvPr/>
          </p:nvGrpSpPr>
          <p:grpSpPr>
            <a:xfrm>
              <a:off x="421682" y="3150253"/>
              <a:ext cx="8081848" cy="2069044"/>
              <a:chOff x="-245077" y="3326657"/>
              <a:chExt cx="7468191" cy="2069044"/>
            </a:xfrm>
          </p:grpSpPr>
          <p:pic>
            <p:nvPicPr>
              <p:cNvPr id="1028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04" t="7971" r="8266" b="9978"/>
              <a:stretch/>
            </p:blipFill>
            <p:spPr bwMode="auto">
              <a:xfrm>
                <a:off x="-245077" y="3326657"/>
                <a:ext cx="1943816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0" t="7971" r="8266" b="9978"/>
              <a:stretch/>
            </p:blipFill>
            <p:spPr bwMode="auto">
              <a:xfrm>
                <a:off x="1560277" y="3326657"/>
                <a:ext cx="1239534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0" t="7971" r="8266" b="9978"/>
              <a:stretch/>
            </p:blipFill>
            <p:spPr bwMode="auto">
              <a:xfrm>
                <a:off x="2552519" y="3326657"/>
                <a:ext cx="1239534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0" t="7971" r="8266" b="9978"/>
              <a:stretch/>
            </p:blipFill>
            <p:spPr bwMode="auto">
              <a:xfrm>
                <a:off x="3720159" y="3326657"/>
                <a:ext cx="1239534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0" t="7971" r="8266" b="9978"/>
              <a:stretch/>
            </p:blipFill>
            <p:spPr bwMode="auto">
              <a:xfrm>
                <a:off x="4744046" y="3326657"/>
                <a:ext cx="1239534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4" descr="http://t1.gstatic.com/images?q=tbn:ANd9GcTJ7nDu9vphUPC9ErvxT4SFiZzexnUKltgQBiWEKo7rgf-h2Wlh:rhodiadrive.com/wp-content/uploads/2007/06/lm-18.gif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680" t="7971" r="8266" b="9978"/>
              <a:stretch/>
            </p:blipFill>
            <p:spPr bwMode="auto">
              <a:xfrm>
                <a:off x="5983580" y="3326657"/>
                <a:ext cx="1239534" cy="2069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422" y="2499255"/>
            <a:ext cx="8686387" cy="377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u="sng" dirty="0">
                <a:latin typeface="Comic Sans MS"/>
                <a:cs typeface="Comic Sans MS"/>
              </a:rPr>
              <a:t>c/w</a:t>
            </a:r>
            <a:r>
              <a:rPr lang="en-US" sz="1800" dirty="0">
                <a:latin typeface="Comic Sans MS"/>
                <a:cs typeface="Comic Sans MS"/>
              </a:rPr>
              <a:t>											</a:t>
            </a:r>
            <a:r>
              <a:rPr lang="en-US" sz="1800" u="sng" dirty="0">
                <a:latin typeface="Comic Sans MS"/>
                <a:cs typeface="Comic Sans MS"/>
              </a:rPr>
              <a:t>date</a:t>
            </a:r>
            <a:br>
              <a:rPr lang="en-US" sz="1800" u="sng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	                              	</a:t>
            </a:r>
            <a:r>
              <a:rPr lang="en-US" sz="1800" u="sng" dirty="0">
                <a:latin typeface="Comic Sans MS"/>
                <a:cs typeface="Comic Sans MS"/>
              </a:rPr>
              <a:t>How to deal with toxic friendships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987" y="3386647"/>
            <a:ext cx="6297351" cy="911522"/>
          </a:xfrm>
        </p:spPr>
        <p:txBody>
          <a:bodyPr>
            <a:noAutofit/>
          </a:bodyPr>
          <a:lstStyle/>
          <a:p>
            <a:pPr algn="l"/>
            <a:endParaRPr lang="en-US" u="sng" dirty="0">
              <a:latin typeface="Comic Sans MS"/>
              <a:cs typeface="Comic Sans MS"/>
            </a:endParaRPr>
          </a:p>
          <a:p>
            <a:pPr algn="l"/>
            <a:endParaRPr lang="en-US" dirty="0">
              <a:latin typeface="Comic Sans MS"/>
              <a:cs typeface="Comic Sans MS"/>
            </a:endParaRPr>
          </a:p>
          <a:p>
            <a:pPr algn="l">
              <a:spcBef>
                <a:spcPts val="0"/>
              </a:spcBef>
            </a:pPr>
            <a:r>
              <a:rPr lang="en-US" dirty="0">
                <a:latin typeface="Comic Sans MS"/>
                <a:cs typeface="Comic Sans MS"/>
              </a:rPr>
              <a:t>                    </a:t>
            </a:r>
          </a:p>
          <a:p>
            <a:pPr algn="l">
              <a:spcBef>
                <a:spcPts val="0"/>
              </a:spcBef>
            </a:pPr>
            <a:endParaRPr lang="en-US" u="sng" dirty="0">
              <a:latin typeface="Comic Sans MS"/>
              <a:cs typeface="Comic Sans MS"/>
            </a:endParaRPr>
          </a:p>
          <a:p>
            <a:pPr algn="l"/>
            <a:endParaRPr lang="en-US" sz="1350" dirty="0">
              <a:latin typeface="Comic Sans MS"/>
              <a:cs typeface="Comic Sans MS"/>
            </a:endParaRPr>
          </a:p>
          <a:p>
            <a:pPr algn="l"/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-19377"/>
            <a:ext cx="62645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B7981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</a:t>
            </a:r>
            <a:r>
              <a:rPr kumimoji="0" lang="en-US" sz="33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Arial" panose="020B0604020202020204" pitchFamily="34" charset="0"/>
              </a:rPr>
              <a:t>Presentation &amp; Standards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Arial" panose="020B0604020202020204" pitchFamily="34" charset="0"/>
              </a:rPr>
              <a:t>        “Only our best will do”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B7981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</a:t>
            </a:r>
            <a:endParaRPr kumimoji="0" lang="en-US" sz="24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B798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03825" y="4400550"/>
            <a:ext cx="6352527" cy="16002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69976" y="4400551"/>
            <a:ext cx="1301799" cy="13694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485227" y="4298169"/>
            <a:ext cx="1359084" cy="134933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52725" y="3948816"/>
            <a:ext cx="3113106" cy="2051934"/>
          </a:xfrm>
          <a:prstGeom prst="roundRect">
            <a:avLst/>
          </a:prstGeom>
          <a:solidFill>
            <a:srgbClr val="FEF4EC"/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645" y="3970708"/>
            <a:ext cx="220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Key Vocabulary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Friendship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Toxic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40556" y="4400551"/>
            <a:ext cx="40615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06096" y="3965651"/>
            <a:ext cx="5543713" cy="2817258"/>
          </a:xfrm>
          <a:prstGeom prst="roundRect">
            <a:avLst/>
          </a:prstGeom>
          <a:solidFill>
            <a:srgbClr val="FEF4EC"/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83861" y="4005441"/>
            <a:ext cx="512433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Now do this…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u="sng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Answer these questions in your book in full sentences. Try to do it without looking at last week’s work.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What are the features of a good friendship? Give at least 5.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Give 3 examples of how a friend might not be a good friend. What might they do/say?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Why are some friendships toxic?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872766" y="1162251"/>
            <a:ext cx="4163729" cy="1007362"/>
          </a:xfrm>
          <a:prstGeom prst="roundRect">
            <a:avLst/>
          </a:prstGeom>
          <a:solidFill>
            <a:srgbClr val="FEF4E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Copy date and title.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Copy key vocabulary. 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Complete the task.   </a:t>
            </a:r>
            <a:endParaRPr kumimoji="0" lang="en-GB" sz="1800" b="0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4572" t="31161" r="49866" b="40982"/>
          <a:stretch/>
        </p:blipFill>
        <p:spPr>
          <a:xfrm>
            <a:off x="263422" y="175567"/>
            <a:ext cx="711059" cy="71564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l="34572" t="31161" r="49866" b="40982"/>
          <a:stretch/>
        </p:blipFill>
        <p:spPr>
          <a:xfrm>
            <a:off x="8097132" y="172388"/>
            <a:ext cx="711059" cy="7156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000750"/>
            <a:ext cx="24117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St John Henry Newman Catholic School</a:t>
            </a:r>
          </a:p>
        </p:txBody>
      </p:sp>
    </p:spTree>
    <p:extLst>
      <p:ext uri="{BB962C8B-B14F-4D97-AF65-F5344CB8AC3E}">
        <p14:creationId xmlns:p14="http://schemas.microsoft.com/office/powerpoint/2010/main" val="183100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are the signs of a toxic friendship?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407346" cy="5616624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Say “brutally honest” things to you which are unkind or hurtful. They will say they’re being honest because they are your friend but a true friend wouldn’t say these things.</a:t>
            </a:r>
          </a:p>
          <a:p>
            <a:r>
              <a:rPr lang="en-GB" dirty="0">
                <a:latin typeface="Comic Sans MS" panose="030F0702030302020204" pitchFamily="66" charset="0"/>
              </a:rPr>
              <a:t>Put pressure on you to do things you don’t want to do. A true friend accepts when you say no the first time.</a:t>
            </a:r>
          </a:p>
          <a:p>
            <a:r>
              <a:rPr lang="en-GB" dirty="0">
                <a:latin typeface="Comic Sans MS" panose="030F0702030302020204" pitchFamily="66" charset="0"/>
              </a:rPr>
              <a:t>Be manipulative by saying things like ‘if you were my friend you would…’</a:t>
            </a:r>
          </a:p>
          <a:p>
            <a:r>
              <a:rPr lang="en-GB" dirty="0">
                <a:latin typeface="Comic Sans MS" panose="030F0702030302020204" pitchFamily="66" charset="0"/>
              </a:rPr>
              <a:t>Put you down</a:t>
            </a:r>
          </a:p>
          <a:p>
            <a:r>
              <a:rPr lang="en-GB" dirty="0">
                <a:latin typeface="Comic Sans MS" panose="030F0702030302020204" pitchFamily="66" charset="0"/>
              </a:rPr>
              <a:t>Talk about you behind your back</a:t>
            </a:r>
          </a:p>
          <a:p>
            <a:r>
              <a:rPr lang="en-GB" dirty="0">
                <a:latin typeface="Comic Sans MS" panose="030F0702030302020204" pitchFamily="66" charset="0"/>
              </a:rPr>
              <a:t>Laugh at you or encourage others to laugh at you</a:t>
            </a:r>
          </a:p>
          <a:p>
            <a:r>
              <a:rPr lang="en-GB" dirty="0">
                <a:latin typeface="Comic Sans MS" panose="030F0702030302020204" pitchFamily="66" charset="0"/>
              </a:rPr>
              <a:t>Deliberately exclude you from group conversations and activities</a:t>
            </a:r>
          </a:p>
          <a:p>
            <a:r>
              <a:rPr lang="en-GB" dirty="0">
                <a:latin typeface="Comic Sans MS" panose="030F0702030302020204" pitchFamily="66" charset="0"/>
              </a:rPr>
              <a:t>Take the “banter” too far</a:t>
            </a:r>
          </a:p>
          <a:p>
            <a:r>
              <a:rPr lang="en-GB" dirty="0">
                <a:latin typeface="Comic Sans MS" panose="030F0702030302020204" pitchFamily="66" charset="0"/>
              </a:rPr>
              <a:t>Share things about you that you asked them not to</a:t>
            </a:r>
          </a:p>
          <a:p>
            <a:r>
              <a:rPr lang="en-GB" dirty="0">
                <a:latin typeface="Comic Sans MS" panose="030F0702030302020204" pitchFamily="66" charset="0"/>
              </a:rPr>
              <a:t>Make you feel bad about yourself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425E5B-958A-430F-8E92-450BFEDF4D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Answer these questions in full sentences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8928992" cy="3384376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Outline at least 3 signs of a toxic friendship.</a:t>
            </a:r>
          </a:p>
          <a:p>
            <a:pPr marL="457200" indent="-457200">
              <a:buAutoNum type="arabicPeriod"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Outline 3 impacts that a toxic friendship might have.</a:t>
            </a:r>
          </a:p>
          <a:p>
            <a:pPr marL="457200" indent="-457200">
              <a:buAutoNum type="arabicPeriod"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Give 2 reasons why it might be difficult to get out of a toxic friendship.</a:t>
            </a:r>
          </a:p>
          <a:p>
            <a:pPr marL="457200" indent="-457200">
              <a:buAutoNum type="arabicPeriod"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Give 2 ways that someone could deal with a toxic friendship. 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02E15F5-099D-4F4C-91F2-582F28342064}"/>
              </a:ext>
            </a:extLst>
          </p:cNvPr>
          <p:cNvSpPr txBox="1">
            <a:spLocks/>
          </p:cNvSpPr>
          <p:nvPr/>
        </p:nvSpPr>
        <p:spPr>
          <a:xfrm>
            <a:off x="107504" y="4581128"/>
            <a:ext cx="8928992" cy="223224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and why toxic friendships affect children of your age.</a:t>
            </a: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and why you can deal with toxic friendships.</a:t>
            </a: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why you think we have chosen to teach you this at this point in year 7.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Write a short paragraph for each answer</a:t>
            </a:r>
          </a:p>
        </p:txBody>
      </p:sp>
    </p:spTree>
    <p:extLst>
      <p:ext uri="{BB962C8B-B14F-4D97-AF65-F5344CB8AC3E}">
        <p14:creationId xmlns:p14="http://schemas.microsoft.com/office/powerpoint/2010/main" val="2719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Reflection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40734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Have you ever acted in any of these ways towards any of your friends?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Has any of your friends ever acted like this towards you?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How could you fix either of these situations?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0663A6B-1487-4007-9C46-2E04C8E130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60032" y="1124744"/>
            <a:ext cx="3327224" cy="50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87559E-2F8D-4220-8E1A-E1586282CE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787" t="45800" r="16926" b="10801"/>
          <a:stretch/>
        </p:blipFill>
        <p:spPr>
          <a:xfrm>
            <a:off x="22583" y="0"/>
            <a:ext cx="9144000" cy="691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Jesus had 12 apostles who were his friends and followers. Can you name them?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343818"/>
            <a:ext cx="4407346" cy="5397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Simon Peter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Andrew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James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John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Philip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Bartholomew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Matthew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Thomas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James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Simon the Zealot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Jude Thaddeus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Judas Iscariot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793F77-DD97-4F6E-973C-B2875A481A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30032" y="2276872"/>
            <a:ext cx="437191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Discussion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343818"/>
            <a:ext cx="4407346" cy="539755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Why did Jesus need 12 apostles? As the Son of God, surely he could have done everything by himself?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Is it right to call the apostles Jesus’ friends?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Jesus knew that one of his apostles would betray him. He also predicted that Peter would deny knowing him 3 times. How did Jesus react to this knowledge that his friends would betray him? Why did he react this way?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How can we use Jesus’ relationship with his apostles as inspiration for our own friendships?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793F77-DD97-4F6E-973C-B2875A481A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30032" y="2276872"/>
            <a:ext cx="437191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5189"/>
            <a:ext cx="7863840" cy="126111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8520" y="-64566"/>
            <a:ext cx="8352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B79817"/>
                </a:solidFill>
              </a:rPr>
              <a:t>            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get support?</a:t>
            </a: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B7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6982" y="4719211"/>
            <a:ext cx="8470036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5968" y="4724401"/>
            <a:ext cx="1735732" cy="182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6303" y="4587892"/>
            <a:ext cx="1812112" cy="1799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96741" y="4724400"/>
            <a:ext cx="54153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defTabSz="457200"/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1797" y="1476531"/>
            <a:ext cx="8930318" cy="5178844"/>
          </a:xfrm>
          <a:prstGeom prst="roundRect">
            <a:avLst/>
          </a:prstGeom>
          <a:solidFill>
            <a:srgbClr val="FEF4EC"/>
          </a:solidFill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2800" u="sng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How to access advice/guidance/support with any of the issues raised in this lesson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Follow the advice given in this lesson about challenging toxic friendships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Speak to your teacher, form tutor or head of year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Talk to your parents or a trusted adult at home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Speak to your parish priest. Go to confession if you feel that you have not always been a good friend.</a:t>
            </a:r>
          </a:p>
          <a:p>
            <a:pPr defTabSz="457200"/>
            <a:endParaRPr lang="en-US" sz="2800" u="sng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4" name="Picture 2" descr="Newman Catholic Schoo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42" y="202625"/>
            <a:ext cx="1228158" cy="32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89311D5-5B7B-4ED7-AAD9-EAA925CD6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" y="154732"/>
            <a:ext cx="9715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58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8806-B9FB-4EFA-A9DC-E87C4D52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5710" y="18255"/>
            <a:ext cx="1008112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Answer these questions in full sentences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DEE4-6242-4271-A580-CAD69714E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407346" cy="3384376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Outline at least 3 signs of a toxic friendship.</a:t>
            </a:r>
          </a:p>
          <a:p>
            <a:pPr marL="457200" indent="-4572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Outline 3 impacts that a toxic friendship might have.</a:t>
            </a:r>
          </a:p>
          <a:p>
            <a:pPr marL="457200" indent="-4572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Give 2 reasons why it might be difficult to get out of a toxic friendship.</a:t>
            </a:r>
          </a:p>
          <a:p>
            <a:pPr marL="457200" indent="-457200"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Give 2 ways that someone could deal with a toxic friendship.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577D55D-B134-457F-82C2-D0837518B8C8}"/>
              </a:ext>
            </a:extLst>
          </p:cNvPr>
          <p:cNvSpPr txBox="1">
            <a:spLocks/>
          </p:cNvSpPr>
          <p:nvPr/>
        </p:nvSpPr>
        <p:spPr>
          <a:xfrm>
            <a:off x="4629152" y="1124744"/>
            <a:ext cx="4407346" cy="338437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Explain how you might recognise a toxic friendship. Give at least 3 ways.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Explain how a toxic friendship might impact the victim.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Suggest two reasons why someone might act like this towards their friend.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Explain why people carry on being friends with people who treat them badly.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Explain two ways that someone could deal with a toxic friendship including why they should do what you suggest.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02E15F5-099D-4F4C-91F2-582F28342064}"/>
              </a:ext>
            </a:extLst>
          </p:cNvPr>
          <p:cNvSpPr txBox="1">
            <a:spLocks/>
          </p:cNvSpPr>
          <p:nvPr/>
        </p:nvSpPr>
        <p:spPr>
          <a:xfrm>
            <a:off x="107504" y="4581128"/>
            <a:ext cx="8928992" cy="2232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and why toxic friendships affect children of your age.</a:t>
            </a: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and why you can deal with toxic friendships.</a:t>
            </a: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why you think we have chosen to teach you this at this point in year 7.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Write a short paragraph for each answer</a:t>
            </a:r>
          </a:p>
        </p:txBody>
      </p:sp>
    </p:spTree>
    <p:extLst>
      <p:ext uri="{BB962C8B-B14F-4D97-AF65-F5344CB8AC3E}">
        <p14:creationId xmlns:p14="http://schemas.microsoft.com/office/powerpoint/2010/main" val="18904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9F3600FA-023E-4BB8-949D-1AC845B3AA3E}" vid="{06D90871-5F31-4A64-A503-406CC66A5B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C139CBAEF0A4288ECC400425D4687" ma:contentTypeVersion="15" ma:contentTypeDescription="Create a new document." ma:contentTypeScope="" ma:versionID="a95c67f592db1f951c0f00ca55e2b5ee">
  <xsd:schema xmlns:xsd="http://www.w3.org/2001/XMLSchema" xmlns:xs="http://www.w3.org/2001/XMLSchema" xmlns:p="http://schemas.microsoft.com/office/2006/metadata/properties" xmlns:ns2="795a6ee0-3457-4c92-8dc0-f4b4a50aefb9" xmlns:ns3="ed66bb40-66c8-4574-817d-b0013ae20072" targetNamespace="http://schemas.microsoft.com/office/2006/metadata/properties" ma:root="true" ma:fieldsID="fdbdf5e197b1b3012b4f39b7217bf2b3" ns2:_="" ns3:_="">
    <xsd:import namespace="795a6ee0-3457-4c92-8dc0-f4b4a50aefb9"/>
    <xsd:import namespace="ed66bb40-66c8-4574-817d-b0013ae20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a6ee0-3457-4c92-8dc0-f4b4a50ae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90f9a9a-cf56-4bd2-b166-dc11b66c54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6bb40-66c8-4574-817d-b0013ae2007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b897ad0-9db6-4e43-a2d1-e847b77b9495}" ma:internalName="TaxCatchAll" ma:showField="CatchAllData" ma:web="ed66bb40-66c8-4574-817d-b0013ae200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5a6ee0-3457-4c92-8dc0-f4b4a50aefb9">
      <Terms xmlns="http://schemas.microsoft.com/office/infopath/2007/PartnerControls"/>
    </lcf76f155ced4ddcb4097134ff3c332f>
    <TaxCatchAll xmlns="ed66bb40-66c8-4574-817d-b0013ae20072" xsi:nil="true"/>
  </documentManagement>
</p:properties>
</file>

<file path=customXml/itemProps1.xml><?xml version="1.0" encoding="utf-8"?>
<ds:datastoreItem xmlns:ds="http://schemas.openxmlformats.org/officeDocument/2006/customXml" ds:itemID="{E06E7A0A-441A-4756-AE8F-55BE349C3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21E748-10AB-49A3-8D48-CE24A568A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5a6ee0-3457-4c92-8dc0-f4b4a50aefb9"/>
    <ds:schemaRef ds:uri="ed66bb40-66c8-4574-817d-b0013ae20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6B04DB-0A73-48D4-9F5E-5610BF58AE3E}">
  <ds:schemaRefs>
    <ds:schemaRef ds:uri="http://schemas.microsoft.com/office/2006/metadata/properties"/>
    <ds:schemaRef ds:uri="http://schemas.microsoft.com/office/infopath/2007/PartnerControls"/>
    <ds:schemaRef ds:uri="795a6ee0-3457-4c92-8dc0-f4b4a50aefb9"/>
    <ds:schemaRef ds:uri="ed66bb40-66c8-4574-817d-b0013ae2007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602</TotalTime>
  <Words>850</Words>
  <Application>Microsoft Office PowerPoint</Application>
  <PresentationFormat>On-screen Show (4:3)</PresentationFormat>
  <Paragraphs>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Bell MT</vt:lpstr>
      <vt:lpstr>Calibri</vt:lpstr>
      <vt:lpstr>Calibri Light</vt:lpstr>
      <vt:lpstr>Comic Sans MS</vt:lpstr>
      <vt:lpstr>1_Office Theme</vt:lpstr>
      <vt:lpstr>Office Theme</vt:lpstr>
      <vt:lpstr>c/w           date                                 How to deal with toxic friendships</vt:lpstr>
      <vt:lpstr>What are the signs of a toxic friendship?</vt:lpstr>
      <vt:lpstr>Answer these questions in full sentences</vt:lpstr>
      <vt:lpstr>Reflection</vt:lpstr>
      <vt:lpstr>PowerPoint Presentation</vt:lpstr>
      <vt:lpstr>Jesus had 12 apostles who were his friends and followers. Can you name them?</vt:lpstr>
      <vt:lpstr>Discussion Questions</vt:lpstr>
      <vt:lpstr>PowerPoint Presentation</vt:lpstr>
      <vt:lpstr>Answer these questions in full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                Date  Does Bloody Mary deserve her nickname?</dc:title>
  <dc:creator>Emily Lowrey</dc:creator>
  <cp:lastModifiedBy>Emily Lowrey</cp:lastModifiedBy>
  <cp:revision>30</cp:revision>
  <dcterms:created xsi:type="dcterms:W3CDTF">2017-09-07T18:35:36Z</dcterms:created>
  <dcterms:modified xsi:type="dcterms:W3CDTF">2024-05-08T09:29:15Z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0x010100BE8C139CBAEF0A4288ECC400425D4687</vt:lpwstr>
  </property>
  <property fmtid="{D5CDD505-2E9C-101B-9397-08002B2CF9AE}" pid="3" name="Order">
    <vt:r8>14886000</vt:r8>
  </property>
</Properties>
</file>